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9ed438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9ed438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59ed438f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59ed438f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59ed438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59ed438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9ed438f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9ed438f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59ed438f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59ed438f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9ed438f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9ed438f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59ed438f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59ed438f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7c76971e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7c76971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7c76971e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7c76971e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7c76971e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7c76971e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7dadce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7dadce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7c37a160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7c37a16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7c37a16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7c37a16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59ed438f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59ed438f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59ed438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59ed438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59ed438f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59ed438f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s://towardsdatascience.com/on-average-youre-using-the-wrong-average-geometric-harmonic-means-in-data-analysis-2a703e21ea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52325"/>
            <a:ext cx="8520600" cy="949200"/>
          </a:xfrm>
          <a:prstGeom prst="rect">
            <a:avLst/>
          </a:prstGeom>
          <a:solidFill>
            <a:schemeClr val="lt1"/>
          </a:solidFill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Solar Power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36250" y="4036000"/>
            <a:ext cx="4471500" cy="66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Ahmad, Sean E. &amp; Sean T.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Sunniness by County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37" y="1073650"/>
            <a:ext cx="8289526" cy="3240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442950" y="4313725"/>
            <a:ext cx="8258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Darker red = Sunnier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 PV Project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7729" l="0" r="0" t="-7729"/>
          <a:stretch/>
        </p:blipFill>
        <p:spPr>
          <a:xfrm>
            <a:off x="400450" y="802837"/>
            <a:ext cx="8343092" cy="37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Sunniness vs. Solar Panel Installs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00" y="1152475"/>
            <a:ext cx="8400201" cy="32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374775" y="4510250"/>
            <a:ext cx="8400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dots = location and size of </a:t>
            </a:r>
            <a:r>
              <a:rPr b="1" lang="en"/>
              <a:t>clustered</a:t>
            </a:r>
            <a:r>
              <a:rPr lang="en"/>
              <a:t> solar panel installs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Unemployment &amp; Sunniness Rates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harmonic mean: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25" y="1509600"/>
            <a:ext cx="7149499" cy="21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384825" y="3721925"/>
            <a:ext cx="8090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than arithmetic mean for combining rates over different denominators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https://towardsdatascience.com/on-average-youre-using-the-wrong-average-geometric-harmonic-means-in-data-analysis-2a703e21ea0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Sunniness &amp; Unemployment vs. Installs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25" y="1073650"/>
            <a:ext cx="8428950" cy="329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311700" y="4303475"/>
            <a:ext cx="85206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Darker blue counties = higher unemployment + higher sunniness. Bright blue = locations and size of </a:t>
            </a:r>
            <a:r>
              <a:rPr b="1" lang="en"/>
              <a:t>clustered </a:t>
            </a:r>
            <a:r>
              <a:rPr lang="en"/>
              <a:t>solar installs.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U.S. Energy Information Administration (EIA) Data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66" y="1017725"/>
            <a:ext cx="7867069" cy="355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Sunniness &amp; Unemployment vs. Solar Utilities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25" y="1090850"/>
            <a:ext cx="8428950" cy="329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357600" y="4385425"/>
            <a:ext cx="84288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Darker blue = higher unemployment + higher sunniness. Yellow = locations and size of </a:t>
            </a:r>
            <a:r>
              <a:rPr b="1" lang="en"/>
              <a:t>clustered </a:t>
            </a:r>
            <a:r>
              <a:rPr lang="en"/>
              <a:t>solar utilities.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25" y="139050"/>
            <a:ext cx="8703674" cy="490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61675"/>
            <a:ext cx="8520600" cy="4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How Much Damage are Trump’s Solar Tariffs Doing to the U.S. Industry?</a:t>
            </a:r>
            <a:endParaRPr b="1"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F3F40"/>
                </a:solidFill>
              </a:rPr>
              <a:t>Billions in U.S. solar projects shelved after Trump panel tariff?</a:t>
            </a:r>
            <a:endParaRPr b="1" sz="3000">
              <a:solidFill>
                <a:srgbClr val="3F3F4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F3F4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Trump hits solar imports with tariff but still concedes millions of jobs to China</a:t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6131" l="11755" r="13751" t="14446"/>
          <a:stretch/>
        </p:blipFill>
        <p:spPr>
          <a:xfrm>
            <a:off x="186925" y="557837"/>
            <a:ext cx="8770150" cy="424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Sources Consumed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622576" cy="40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U.S. Census API: American Community Survey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24874" l="0" r="0" t="0"/>
          <a:stretch/>
        </p:blipFill>
        <p:spPr>
          <a:xfrm>
            <a:off x="458000" y="1017725"/>
            <a:ext cx="8228002" cy="386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Unemployment Rate by County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25" y="1086575"/>
            <a:ext cx="8428950" cy="329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75" y="4450000"/>
            <a:ext cx="7773256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CDC NLDAS Insolation Data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17218" l="0" r="0" t="0"/>
          <a:stretch/>
        </p:blipFill>
        <p:spPr>
          <a:xfrm>
            <a:off x="311700" y="1152475"/>
            <a:ext cx="85205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